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Josefin Slab"/>
      <p:regular r:id="rId32"/>
      <p:bold r:id="rId33"/>
      <p:italic r:id="rId34"/>
      <p:boldItalic r:id="rId35"/>
    </p:embeddedFont>
    <p:embeddedFont>
      <p:font typeface="Staatliches"/>
      <p:regular r:id="rId36"/>
    </p:embeddedFont>
    <p:embeddedFont>
      <p:font typeface="Spartan"/>
      <p:regular r:id="rId37"/>
      <p:bold r:id="rId38"/>
    </p:embeddedFont>
    <p:embeddedFont>
      <p:font typeface="Bebas Neue"/>
      <p:regular r:id="rId39"/>
    </p:embeddedFont>
    <p:embeddedFont>
      <p:font typeface="Fjalla One"/>
      <p:regular r:id="rId40"/>
    </p:embeddedFont>
    <p:embeddedFont>
      <p:font typeface="Josefin Sans"/>
      <p:regular r:id="rId41"/>
      <p:bold r:id="rId42"/>
      <p:italic r:id="rId43"/>
      <p:boldItalic r:id="rId44"/>
    </p:embeddedFont>
    <p:embeddedFont>
      <p:font typeface="Spartan Thin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jallaOne-regular.fntdata"/><Relationship Id="rId20" Type="http://schemas.openxmlformats.org/officeDocument/2006/relationships/slide" Target="slides/slide16.xml"/><Relationship Id="rId42" Type="http://schemas.openxmlformats.org/officeDocument/2006/relationships/font" Target="fonts/JosefinSans-bold.fntdata"/><Relationship Id="rId41" Type="http://schemas.openxmlformats.org/officeDocument/2006/relationships/font" Target="fonts/JosefinSans-regular.fntdata"/><Relationship Id="rId22" Type="http://schemas.openxmlformats.org/officeDocument/2006/relationships/slide" Target="slides/slide18.xml"/><Relationship Id="rId44" Type="http://schemas.openxmlformats.org/officeDocument/2006/relationships/font" Target="fonts/JosefinSans-boldItalic.fntdata"/><Relationship Id="rId21" Type="http://schemas.openxmlformats.org/officeDocument/2006/relationships/slide" Target="slides/slide17.xml"/><Relationship Id="rId43" Type="http://schemas.openxmlformats.org/officeDocument/2006/relationships/font" Target="fonts/JosefinSans-italic.fntdata"/><Relationship Id="rId24" Type="http://schemas.openxmlformats.org/officeDocument/2006/relationships/slide" Target="slides/slide20.xml"/><Relationship Id="rId46" Type="http://schemas.openxmlformats.org/officeDocument/2006/relationships/font" Target="fonts/SpartanThin-bold.fntdata"/><Relationship Id="rId23" Type="http://schemas.openxmlformats.org/officeDocument/2006/relationships/slide" Target="slides/slide19.xml"/><Relationship Id="rId45" Type="http://schemas.openxmlformats.org/officeDocument/2006/relationships/font" Target="fonts/SpartanThin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JosefinSlab-bold.fntdata"/><Relationship Id="rId10" Type="http://schemas.openxmlformats.org/officeDocument/2006/relationships/slide" Target="slides/slide6.xml"/><Relationship Id="rId32" Type="http://schemas.openxmlformats.org/officeDocument/2006/relationships/font" Target="fonts/JosefinSlab-regular.fntdata"/><Relationship Id="rId13" Type="http://schemas.openxmlformats.org/officeDocument/2006/relationships/slide" Target="slides/slide9.xml"/><Relationship Id="rId35" Type="http://schemas.openxmlformats.org/officeDocument/2006/relationships/font" Target="fonts/JosefinSlab-boldItalic.fntdata"/><Relationship Id="rId12" Type="http://schemas.openxmlformats.org/officeDocument/2006/relationships/slide" Target="slides/slide8.xml"/><Relationship Id="rId34" Type="http://schemas.openxmlformats.org/officeDocument/2006/relationships/font" Target="fonts/JosefinSlab-italic.fntdata"/><Relationship Id="rId15" Type="http://schemas.openxmlformats.org/officeDocument/2006/relationships/slide" Target="slides/slide11.xml"/><Relationship Id="rId37" Type="http://schemas.openxmlformats.org/officeDocument/2006/relationships/font" Target="fonts/Spartan-regular.fntdata"/><Relationship Id="rId14" Type="http://schemas.openxmlformats.org/officeDocument/2006/relationships/slide" Target="slides/slide10.xml"/><Relationship Id="rId36" Type="http://schemas.openxmlformats.org/officeDocument/2006/relationships/font" Target="fonts/Staatliches-regular.fntdata"/><Relationship Id="rId17" Type="http://schemas.openxmlformats.org/officeDocument/2006/relationships/slide" Target="slides/slide13.xml"/><Relationship Id="rId39" Type="http://schemas.openxmlformats.org/officeDocument/2006/relationships/font" Target="fonts/BebasNeue-regular.fntdata"/><Relationship Id="rId16" Type="http://schemas.openxmlformats.org/officeDocument/2006/relationships/slide" Target="slides/slide12.xml"/><Relationship Id="rId38" Type="http://schemas.openxmlformats.org/officeDocument/2006/relationships/font" Target="fonts/Spartan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1aa6ce88b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1aa6ce88b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747a35096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747a3509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747a35096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747a35096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747a3509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747a3509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327c7807a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327c7807a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e43c41c6f_6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e43c41c6f_6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747a35096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747a35096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747a35096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747a35096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747a35096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747a35096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747a35096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747a35096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747a35096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747a35096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327c7807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327c7807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747a35096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747a35096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747a35096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747a35096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0d0df954e_0_2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0d0df954e_0_2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747a35096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747a35096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747a35096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747a35096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e43c41c6f_6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e43c41c6f_6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747a35096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747a35096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327c7807a_0_3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327c7807a_0_3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e43c41c6f_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e43c41c6f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747a3509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747a3509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327c7807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327c7807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327c7807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327c7807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747a3509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747a3509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327c7807a_0_3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327c7807a_0_3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747a35096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747a35096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89250" y="539500"/>
            <a:ext cx="4839600" cy="376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7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89250" y="4337125"/>
            <a:ext cx="39756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705824" y="1"/>
            <a:ext cx="7724951" cy="4001724"/>
            <a:chOff x="705824" y="1"/>
            <a:chExt cx="7724951" cy="4001724"/>
          </a:xfrm>
        </p:grpSpPr>
        <p:sp>
          <p:nvSpPr>
            <p:cNvPr id="12" name="Google Shape;12;p2"/>
            <p:cNvSpPr/>
            <p:nvPr/>
          </p:nvSpPr>
          <p:spPr>
            <a:xfrm>
              <a:off x="705824" y="3306025"/>
              <a:ext cx="695700" cy="69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735075" y="1"/>
              <a:ext cx="695700" cy="171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1130400" y="1745475"/>
            <a:ext cx="68772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subTitle"/>
          </p:nvPr>
        </p:nvSpPr>
        <p:spPr>
          <a:xfrm>
            <a:off x="1130275" y="3082625"/>
            <a:ext cx="68772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BLANK_1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226225" y="736825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2" type="subTitle"/>
          </p:nvPr>
        </p:nvSpPr>
        <p:spPr>
          <a:xfrm>
            <a:off x="1226226" y="1378126"/>
            <a:ext cx="1741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3" type="subTitle"/>
          </p:nvPr>
        </p:nvSpPr>
        <p:spPr>
          <a:xfrm>
            <a:off x="3995700" y="736825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4" type="subTitle"/>
          </p:nvPr>
        </p:nvSpPr>
        <p:spPr>
          <a:xfrm>
            <a:off x="3995696" y="1378119"/>
            <a:ext cx="1741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5" type="subTitle"/>
          </p:nvPr>
        </p:nvSpPr>
        <p:spPr>
          <a:xfrm>
            <a:off x="6765175" y="736825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6" type="subTitle"/>
          </p:nvPr>
        </p:nvSpPr>
        <p:spPr>
          <a:xfrm>
            <a:off x="6765167" y="1378119"/>
            <a:ext cx="1741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7" type="subTitle"/>
          </p:nvPr>
        </p:nvSpPr>
        <p:spPr>
          <a:xfrm>
            <a:off x="1226226" y="2985550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8" type="subTitle"/>
          </p:nvPr>
        </p:nvSpPr>
        <p:spPr>
          <a:xfrm>
            <a:off x="1226225" y="3626849"/>
            <a:ext cx="1741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9" type="subTitle"/>
          </p:nvPr>
        </p:nvSpPr>
        <p:spPr>
          <a:xfrm>
            <a:off x="3995700" y="2985550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3" type="subTitle"/>
          </p:nvPr>
        </p:nvSpPr>
        <p:spPr>
          <a:xfrm>
            <a:off x="3995696" y="3626849"/>
            <a:ext cx="1741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4" type="subTitle"/>
          </p:nvPr>
        </p:nvSpPr>
        <p:spPr>
          <a:xfrm>
            <a:off x="6765179" y="2985550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5" type="subTitle"/>
          </p:nvPr>
        </p:nvSpPr>
        <p:spPr>
          <a:xfrm>
            <a:off x="6765167" y="3626849"/>
            <a:ext cx="1741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">
  <p:cSld name="BLANK_1_1_3"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713175" y="968175"/>
            <a:ext cx="7717500" cy="213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1078325" y="2146275"/>
            <a:ext cx="1391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2" type="subTitle"/>
          </p:nvPr>
        </p:nvSpPr>
        <p:spPr>
          <a:xfrm>
            <a:off x="713225" y="3478925"/>
            <a:ext cx="2121300" cy="11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3" type="subTitle"/>
          </p:nvPr>
        </p:nvSpPr>
        <p:spPr>
          <a:xfrm>
            <a:off x="3876469" y="2146275"/>
            <a:ext cx="1391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4" type="subTitle"/>
          </p:nvPr>
        </p:nvSpPr>
        <p:spPr>
          <a:xfrm>
            <a:off x="3511369" y="3478925"/>
            <a:ext cx="2121300" cy="11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5" type="subTitle"/>
          </p:nvPr>
        </p:nvSpPr>
        <p:spPr>
          <a:xfrm>
            <a:off x="6674600" y="2146275"/>
            <a:ext cx="1391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6" type="subTitle"/>
          </p:nvPr>
        </p:nvSpPr>
        <p:spPr>
          <a:xfrm>
            <a:off x="6309500" y="3478925"/>
            <a:ext cx="2121300" cy="11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BLANK_1_1_3_1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ctrTitle"/>
          </p:nvPr>
        </p:nvSpPr>
        <p:spPr>
          <a:xfrm>
            <a:off x="1850550" y="3687350"/>
            <a:ext cx="5442900" cy="49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1850550" y="2016725"/>
            <a:ext cx="5442900" cy="127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and text">
  <p:cSld name="BLANK_1_1_2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hasCustomPrompt="1" type="title"/>
          </p:nvPr>
        </p:nvSpPr>
        <p:spPr>
          <a:xfrm>
            <a:off x="997975" y="670600"/>
            <a:ext cx="7142100" cy="840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2643025" y="1651600"/>
            <a:ext cx="38517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2" name="Google Shape;82;p16"/>
          <p:cNvSpPr txBox="1"/>
          <p:nvPr>
            <p:ph hasCustomPrompt="1" idx="2" type="title"/>
          </p:nvPr>
        </p:nvSpPr>
        <p:spPr>
          <a:xfrm>
            <a:off x="1004025" y="2945975"/>
            <a:ext cx="3277200" cy="808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16"/>
          <p:cNvSpPr txBox="1"/>
          <p:nvPr>
            <p:ph idx="3" type="subTitle"/>
          </p:nvPr>
        </p:nvSpPr>
        <p:spPr>
          <a:xfrm>
            <a:off x="1004025" y="3911025"/>
            <a:ext cx="32772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4" name="Google Shape;84;p16"/>
          <p:cNvSpPr txBox="1"/>
          <p:nvPr>
            <p:ph hasCustomPrompt="1" idx="4" type="title"/>
          </p:nvPr>
        </p:nvSpPr>
        <p:spPr>
          <a:xfrm>
            <a:off x="4862800" y="2945975"/>
            <a:ext cx="3277200" cy="808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16"/>
          <p:cNvSpPr txBox="1"/>
          <p:nvPr>
            <p:ph idx="5" type="subTitle"/>
          </p:nvPr>
        </p:nvSpPr>
        <p:spPr>
          <a:xfrm>
            <a:off x="4862813" y="3911025"/>
            <a:ext cx="32772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">
  <p:cSld name="BLANK_1_1_1"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713225" y="1579375"/>
            <a:ext cx="1555500" cy="5778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2" type="subTitle"/>
          </p:nvPr>
        </p:nvSpPr>
        <p:spPr>
          <a:xfrm>
            <a:off x="713225" y="2228475"/>
            <a:ext cx="21612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3" type="subTitle"/>
          </p:nvPr>
        </p:nvSpPr>
        <p:spPr>
          <a:xfrm>
            <a:off x="6875275" y="1579375"/>
            <a:ext cx="1555500" cy="5778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4" type="subTitle"/>
          </p:nvPr>
        </p:nvSpPr>
        <p:spPr>
          <a:xfrm>
            <a:off x="6269450" y="2228475"/>
            <a:ext cx="21612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5" type="subTitle"/>
          </p:nvPr>
        </p:nvSpPr>
        <p:spPr>
          <a:xfrm>
            <a:off x="713225" y="2894807"/>
            <a:ext cx="1555500" cy="577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6" type="subTitle"/>
          </p:nvPr>
        </p:nvSpPr>
        <p:spPr>
          <a:xfrm>
            <a:off x="713225" y="3543900"/>
            <a:ext cx="21612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7" type="subTitle"/>
          </p:nvPr>
        </p:nvSpPr>
        <p:spPr>
          <a:xfrm>
            <a:off x="6875275" y="2894807"/>
            <a:ext cx="15555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8" type="subTitle"/>
          </p:nvPr>
        </p:nvSpPr>
        <p:spPr>
          <a:xfrm>
            <a:off x="6269472" y="3543900"/>
            <a:ext cx="21612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 1">
  <p:cSld name="BLANK_1_1_1_2"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713210" y="1579375"/>
            <a:ext cx="3303300" cy="5778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2" type="subTitle"/>
          </p:nvPr>
        </p:nvSpPr>
        <p:spPr>
          <a:xfrm>
            <a:off x="713225" y="2228475"/>
            <a:ext cx="33033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3" type="subTitle"/>
          </p:nvPr>
        </p:nvSpPr>
        <p:spPr>
          <a:xfrm>
            <a:off x="5127549" y="1579375"/>
            <a:ext cx="3303300" cy="5778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4" type="subTitle"/>
          </p:nvPr>
        </p:nvSpPr>
        <p:spPr>
          <a:xfrm>
            <a:off x="5127582" y="2228475"/>
            <a:ext cx="33033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5" type="subTitle"/>
          </p:nvPr>
        </p:nvSpPr>
        <p:spPr>
          <a:xfrm>
            <a:off x="713210" y="3308850"/>
            <a:ext cx="3303300" cy="577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6" type="subTitle"/>
          </p:nvPr>
        </p:nvSpPr>
        <p:spPr>
          <a:xfrm>
            <a:off x="713225" y="3957950"/>
            <a:ext cx="33033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7" type="subTitle"/>
          </p:nvPr>
        </p:nvSpPr>
        <p:spPr>
          <a:xfrm>
            <a:off x="5127549" y="3308850"/>
            <a:ext cx="3303300" cy="5778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8" type="subTitle"/>
          </p:nvPr>
        </p:nvSpPr>
        <p:spPr>
          <a:xfrm>
            <a:off x="5127582" y="3957950"/>
            <a:ext cx="33033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">
  <p:cSld name="BLANK_1_1_1_1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1" type="subTitle"/>
          </p:nvPr>
        </p:nvSpPr>
        <p:spPr>
          <a:xfrm>
            <a:off x="758059" y="1864213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09" name="Google Shape;109;p19"/>
          <p:cNvSpPr txBox="1"/>
          <p:nvPr>
            <p:ph idx="2" type="subTitle"/>
          </p:nvPr>
        </p:nvSpPr>
        <p:spPr>
          <a:xfrm>
            <a:off x="758059" y="4060175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0" name="Google Shape;110;p19"/>
          <p:cNvSpPr txBox="1"/>
          <p:nvPr>
            <p:ph idx="3" type="subTitle"/>
          </p:nvPr>
        </p:nvSpPr>
        <p:spPr>
          <a:xfrm>
            <a:off x="6342993" y="2962213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1" name="Google Shape;111;p19"/>
          <p:cNvSpPr txBox="1"/>
          <p:nvPr>
            <p:ph idx="4" type="subTitle"/>
          </p:nvPr>
        </p:nvSpPr>
        <p:spPr>
          <a:xfrm>
            <a:off x="6342993" y="1864212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2" name="Google Shape;112;p19"/>
          <p:cNvSpPr txBox="1"/>
          <p:nvPr>
            <p:ph idx="5" type="subTitle"/>
          </p:nvPr>
        </p:nvSpPr>
        <p:spPr>
          <a:xfrm>
            <a:off x="758059" y="2962212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3" name="Google Shape;113;p19"/>
          <p:cNvSpPr txBox="1"/>
          <p:nvPr>
            <p:ph idx="6" type="subTitle"/>
          </p:nvPr>
        </p:nvSpPr>
        <p:spPr>
          <a:xfrm>
            <a:off x="6342993" y="4060200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4" name="Google Shape;114;p19"/>
          <p:cNvSpPr txBox="1"/>
          <p:nvPr>
            <p:ph idx="7" type="subTitle"/>
          </p:nvPr>
        </p:nvSpPr>
        <p:spPr>
          <a:xfrm>
            <a:off x="758059" y="1315238"/>
            <a:ext cx="2039100" cy="54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8" type="subTitle"/>
          </p:nvPr>
        </p:nvSpPr>
        <p:spPr>
          <a:xfrm>
            <a:off x="758059" y="3511200"/>
            <a:ext cx="2039100" cy="54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9" type="subTitle"/>
          </p:nvPr>
        </p:nvSpPr>
        <p:spPr>
          <a:xfrm>
            <a:off x="6342993" y="2413216"/>
            <a:ext cx="2039100" cy="54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13" type="subTitle"/>
          </p:nvPr>
        </p:nvSpPr>
        <p:spPr>
          <a:xfrm>
            <a:off x="6342993" y="1315238"/>
            <a:ext cx="2039100" cy="54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14" type="subTitle"/>
          </p:nvPr>
        </p:nvSpPr>
        <p:spPr>
          <a:xfrm>
            <a:off x="758059" y="2413216"/>
            <a:ext cx="2039100" cy="54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15" type="subTitle"/>
          </p:nvPr>
        </p:nvSpPr>
        <p:spPr>
          <a:xfrm>
            <a:off x="6342993" y="3511204"/>
            <a:ext cx="2039100" cy="54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!">
  <p:cSld name="TITLE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20"/>
          <p:cNvGrpSpPr/>
          <p:nvPr/>
        </p:nvGrpSpPr>
        <p:grpSpPr>
          <a:xfrm flipH="1">
            <a:off x="705824" y="1"/>
            <a:ext cx="7724951" cy="4001724"/>
            <a:chOff x="705824" y="1"/>
            <a:chExt cx="7724951" cy="4001724"/>
          </a:xfrm>
        </p:grpSpPr>
        <p:sp>
          <p:nvSpPr>
            <p:cNvPr id="122" name="Google Shape;122;p20"/>
            <p:cNvSpPr/>
            <p:nvPr/>
          </p:nvSpPr>
          <p:spPr>
            <a:xfrm>
              <a:off x="705824" y="3306025"/>
              <a:ext cx="695700" cy="69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7735075" y="1"/>
              <a:ext cx="695700" cy="171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20"/>
          <p:cNvSpPr txBox="1"/>
          <p:nvPr>
            <p:ph type="ctrTitle"/>
          </p:nvPr>
        </p:nvSpPr>
        <p:spPr>
          <a:xfrm>
            <a:off x="2643405" y="971050"/>
            <a:ext cx="33684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72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5" name="Google Shape;125;p20"/>
          <p:cNvSpPr txBox="1"/>
          <p:nvPr/>
        </p:nvSpPr>
        <p:spPr>
          <a:xfrm>
            <a:off x="719300" y="3686000"/>
            <a:ext cx="4101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/>
              </a:rPr>
              <a:t>Flaticon</a:t>
            </a:r>
            <a:r>
              <a:rPr lang="en" sz="10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4"/>
              </a:rPr>
              <a:t>Freepik</a:t>
            </a:r>
            <a:endParaRPr sz="10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26" name="Google Shape;126;p20"/>
          <p:cNvSpPr txBox="1"/>
          <p:nvPr>
            <p:ph idx="1" type="subTitle"/>
          </p:nvPr>
        </p:nvSpPr>
        <p:spPr>
          <a:xfrm>
            <a:off x="719300" y="2131200"/>
            <a:ext cx="3290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309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flipH="1">
            <a:off x="713225" y="0"/>
            <a:ext cx="695700" cy="459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hasCustomPrompt="1" type="title"/>
          </p:nvPr>
        </p:nvSpPr>
        <p:spPr>
          <a:xfrm flipH="1">
            <a:off x="865614" y="1319035"/>
            <a:ext cx="1587000" cy="5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 flipH="1">
            <a:off x="865624" y="3926773"/>
            <a:ext cx="52992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2" type="ctrTitle"/>
          </p:nvPr>
        </p:nvSpPr>
        <p:spPr>
          <a:xfrm flipH="1">
            <a:off x="865624" y="1737198"/>
            <a:ext cx="4093200" cy="22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773507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TITLE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5309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1">
  <p:cSld name="TITLE_1_1_1">
    <p:bg>
      <p:bgPr>
        <a:solidFill>
          <a:schemeClr val="lt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5309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18800" y="1201450"/>
            <a:ext cx="7706400" cy="3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⯀"/>
              <a:defRPr sz="12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5"/>
          <p:cNvGrpSpPr/>
          <p:nvPr/>
        </p:nvGrpSpPr>
        <p:grpSpPr>
          <a:xfrm>
            <a:off x="0" y="-50"/>
            <a:ext cx="9144000" cy="5143500"/>
            <a:chOff x="0" y="-50"/>
            <a:chExt cx="9144000" cy="5143500"/>
          </a:xfrm>
        </p:grpSpPr>
        <p:sp>
          <p:nvSpPr>
            <p:cNvPr id="25" name="Google Shape;25;p5"/>
            <p:cNvSpPr/>
            <p:nvPr/>
          </p:nvSpPr>
          <p:spPr>
            <a:xfrm>
              <a:off x="4572000" y="-50"/>
              <a:ext cx="45720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5"/>
            <p:cNvSpPr/>
            <p:nvPr/>
          </p:nvSpPr>
          <p:spPr>
            <a:xfrm>
              <a:off x="0" y="-50"/>
              <a:ext cx="45720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3876312" y="539500"/>
              <a:ext cx="695700" cy="69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5190475" y="2617000"/>
            <a:ext cx="32403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713213" y="2617875"/>
            <a:ext cx="32403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5190475" y="1832350"/>
            <a:ext cx="3240300" cy="82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713213" y="1831475"/>
            <a:ext cx="3240300" cy="82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2822000" y="0"/>
            <a:ext cx="6957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4121900" y="2840889"/>
            <a:ext cx="4302900" cy="17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type="ctrTitle"/>
          </p:nvPr>
        </p:nvSpPr>
        <p:spPr>
          <a:xfrm>
            <a:off x="3189250" y="340425"/>
            <a:ext cx="4093200" cy="22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8" name="Google Shape;38;p7"/>
          <p:cNvSpPr/>
          <p:nvPr/>
        </p:nvSpPr>
        <p:spPr>
          <a:xfrm>
            <a:off x="71322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1972825" y="1739075"/>
            <a:ext cx="5198400" cy="16650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1" name="Google Shape;41;p8"/>
          <p:cNvSpPr/>
          <p:nvPr/>
        </p:nvSpPr>
        <p:spPr>
          <a:xfrm flipH="1">
            <a:off x="4224138" y="539500"/>
            <a:ext cx="695700" cy="69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7735074" y="0"/>
            <a:ext cx="695700" cy="459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>
            <p:ph hasCustomPrompt="1" type="title"/>
          </p:nvPr>
        </p:nvSpPr>
        <p:spPr>
          <a:xfrm>
            <a:off x="6691374" y="1166635"/>
            <a:ext cx="1587000" cy="5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979164" y="3926773"/>
            <a:ext cx="52992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ctrTitle"/>
          </p:nvPr>
        </p:nvSpPr>
        <p:spPr>
          <a:xfrm>
            <a:off x="4185164" y="1737198"/>
            <a:ext cx="4093200" cy="22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7" name="Google Shape;47;p9"/>
          <p:cNvSpPr/>
          <p:nvPr/>
        </p:nvSpPr>
        <p:spPr>
          <a:xfrm flipH="1">
            <a:off x="71321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rtan Thin"/>
              <a:buChar char="●"/>
              <a:defRPr sz="180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○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■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●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○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■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●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○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partan Thin"/>
              <a:buChar char="■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0" l="32821" r="32821" t="0"/>
          <a:stretch/>
        </p:blipFill>
        <p:spPr>
          <a:xfrm>
            <a:off x="713225" y="0"/>
            <a:ext cx="2804474" cy="4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>
            <p:ph idx="1" type="subTitle"/>
          </p:nvPr>
        </p:nvSpPr>
        <p:spPr>
          <a:xfrm>
            <a:off x="3950900" y="4604000"/>
            <a:ext cx="53676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Branislav Dorčák, Anton Rusňák, </a:t>
            </a:r>
            <a:r>
              <a:rPr lang="en"/>
              <a:t>Bc. František Gič</a:t>
            </a:r>
            <a:endParaRPr/>
          </a:p>
        </p:txBody>
      </p:sp>
      <p:sp>
        <p:nvSpPr>
          <p:cNvPr id="135" name="Google Shape;135;p23"/>
          <p:cNvSpPr txBox="1"/>
          <p:nvPr>
            <p:ph type="ctrTitle"/>
          </p:nvPr>
        </p:nvSpPr>
        <p:spPr>
          <a:xfrm>
            <a:off x="3736900" y="-228600"/>
            <a:ext cx="4839600" cy="376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Nahlásenie poistnej udalosti</a:t>
            </a:r>
            <a:endParaRPr sz="6800"/>
          </a:p>
        </p:txBody>
      </p:sp>
      <p:sp>
        <p:nvSpPr>
          <p:cNvPr id="136" name="Google Shape;136;p23"/>
          <p:cNvSpPr/>
          <p:nvPr/>
        </p:nvSpPr>
        <p:spPr>
          <a:xfrm>
            <a:off x="705824" y="3306025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 txBox="1"/>
          <p:nvPr>
            <p:ph idx="1" type="subTitle"/>
          </p:nvPr>
        </p:nvSpPr>
        <p:spPr>
          <a:xfrm>
            <a:off x="276225" y="4604000"/>
            <a:ext cx="19242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6.5.2020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2"/>
          <p:cNvPicPr preferRelativeResize="0"/>
          <p:nvPr/>
        </p:nvPicPr>
        <p:blipFill rotWithShape="1">
          <a:blip r:embed="rId3">
            <a:alphaModFix/>
          </a:blip>
          <a:srcRect b="3192" l="0" r="0" t="3183"/>
          <a:stretch/>
        </p:blipFill>
        <p:spPr>
          <a:xfrm>
            <a:off x="713225" y="539500"/>
            <a:ext cx="7717675" cy="40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/>
          <p:nvPr/>
        </p:nvSpPr>
        <p:spPr>
          <a:xfrm flipH="1">
            <a:off x="4224138" y="539500"/>
            <a:ext cx="695700" cy="69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2"/>
          <p:cNvSpPr txBox="1"/>
          <p:nvPr>
            <p:ph type="title"/>
          </p:nvPr>
        </p:nvSpPr>
        <p:spPr>
          <a:xfrm>
            <a:off x="1972825" y="1739075"/>
            <a:ext cx="5198400" cy="1665000"/>
          </a:xfrm>
          <a:prstGeom prst="rect">
            <a:avLst/>
          </a:prstGeom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Čo ak používateľ heslo zabudol?</a:t>
            </a:r>
            <a:endParaRPr/>
          </a:p>
        </p:txBody>
      </p:sp>
      <p:sp>
        <p:nvSpPr>
          <p:cNvPr id="228" name="Google Shape;228;p32"/>
          <p:cNvSpPr/>
          <p:nvPr/>
        </p:nvSpPr>
        <p:spPr>
          <a:xfrm flipH="1">
            <a:off x="4224138" y="3908150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ctrTitle"/>
          </p:nvPr>
        </p:nvSpPr>
        <p:spPr>
          <a:xfrm>
            <a:off x="1376850" y="33170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Obnova hesla</a:t>
            </a:r>
            <a:endParaRPr b="0" sz="3700">
              <a:solidFill>
                <a:schemeClr val="dk1"/>
              </a:solidFill>
            </a:endParaRPr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700" y="1296623"/>
            <a:ext cx="6442612" cy="351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0350" y="-75225"/>
            <a:ext cx="9542246" cy="5218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idx="4294967295" type="title"/>
          </p:nvPr>
        </p:nvSpPr>
        <p:spPr>
          <a:xfrm>
            <a:off x="715675" y="544075"/>
            <a:ext cx="7715100" cy="4055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548625" spcFirstLastPara="1" rIns="5486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Po úspešnom prihlásení má používateľ</a:t>
            </a:r>
            <a:r>
              <a:rPr lang="en" sz="22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 možnosť vidieť svoje zmluvy...</a:t>
            </a:r>
            <a:endParaRPr sz="22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/>
          <p:nvPr/>
        </p:nvSpPr>
        <p:spPr>
          <a:xfrm>
            <a:off x="4278275" y="800703"/>
            <a:ext cx="587400" cy="58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6"/>
          <p:cNvSpPr txBox="1"/>
          <p:nvPr>
            <p:ph idx="1" type="subTitle"/>
          </p:nvPr>
        </p:nvSpPr>
        <p:spPr>
          <a:xfrm>
            <a:off x="1850550" y="2016725"/>
            <a:ext cx="5442900" cy="12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chances of the worst-case scenario, with all major economies suffering a </a:t>
            </a:r>
            <a:r>
              <a:rPr lang="en"/>
              <a:t>significant</a:t>
            </a:r>
            <a:r>
              <a:rPr lang="en"/>
              <a:t> shock, are rising by the day</a:t>
            </a:r>
            <a:r>
              <a:rPr lang="en"/>
              <a:t>"</a:t>
            </a:r>
            <a:endParaRPr/>
          </a:p>
        </p:txBody>
      </p:sp>
      <p:sp>
        <p:nvSpPr>
          <p:cNvPr id="251" name="Google Shape;251;p36"/>
          <p:cNvSpPr txBox="1"/>
          <p:nvPr>
            <p:ph type="ctrTitle"/>
          </p:nvPr>
        </p:nvSpPr>
        <p:spPr>
          <a:xfrm>
            <a:off x="1850550" y="3687350"/>
            <a:ext cx="54429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Tom Orlik, Bloomberg Economics ECONOMIST</a:t>
            </a:r>
            <a:endParaRPr/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276" y="466725"/>
            <a:ext cx="7717501" cy="421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idx="4294967295" type="title"/>
          </p:nvPr>
        </p:nvSpPr>
        <p:spPr>
          <a:xfrm>
            <a:off x="715675" y="544075"/>
            <a:ext cx="7715100" cy="4055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548625" spcFirstLastPara="1" rIns="5486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prezerať ich detaily...</a:t>
            </a:r>
            <a:endParaRPr sz="22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/>
          <p:nvPr/>
        </p:nvSpPr>
        <p:spPr>
          <a:xfrm>
            <a:off x="4278275" y="800703"/>
            <a:ext cx="587400" cy="58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8"/>
          <p:cNvSpPr txBox="1"/>
          <p:nvPr>
            <p:ph idx="1" type="subTitle"/>
          </p:nvPr>
        </p:nvSpPr>
        <p:spPr>
          <a:xfrm>
            <a:off x="1850550" y="2016725"/>
            <a:ext cx="5442900" cy="12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chances of the worst-case scenario, with all major economies suffering a significant shock, are rising by the day"</a:t>
            </a:r>
            <a:endParaRPr/>
          </a:p>
        </p:txBody>
      </p:sp>
      <p:sp>
        <p:nvSpPr>
          <p:cNvPr id="264" name="Google Shape;264;p38"/>
          <p:cNvSpPr txBox="1"/>
          <p:nvPr>
            <p:ph type="ctrTitle"/>
          </p:nvPr>
        </p:nvSpPr>
        <p:spPr>
          <a:xfrm>
            <a:off x="1850550" y="3687350"/>
            <a:ext cx="54429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Tom Orlik, Bloomberg Economics ECONOMIST</a:t>
            </a:r>
            <a:endParaRPr/>
          </a:p>
        </p:txBody>
      </p:sp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236" y="351388"/>
            <a:ext cx="7211523" cy="444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idx="4294967295" type="title"/>
          </p:nvPr>
        </p:nvSpPr>
        <p:spPr>
          <a:xfrm>
            <a:off x="715675" y="544075"/>
            <a:ext cx="7715100" cy="4055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548625" spcFirstLastPara="1" rIns="5486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...alebo </a:t>
            </a:r>
            <a:r>
              <a:rPr lang="en" sz="22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môže skontrolovať stav svojich  nahlásených poistných udalostí</a:t>
            </a:r>
            <a:endParaRPr sz="22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/>
          <p:nvPr/>
        </p:nvSpPr>
        <p:spPr>
          <a:xfrm>
            <a:off x="4278275" y="800703"/>
            <a:ext cx="587400" cy="58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0"/>
          <p:cNvSpPr txBox="1"/>
          <p:nvPr>
            <p:ph idx="1" type="subTitle"/>
          </p:nvPr>
        </p:nvSpPr>
        <p:spPr>
          <a:xfrm>
            <a:off x="1850550" y="2016725"/>
            <a:ext cx="5442900" cy="12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chances of the worst-case scenario, with all major economies suffering a significant shock, are rising by the day"</a:t>
            </a:r>
            <a:endParaRPr/>
          </a:p>
        </p:txBody>
      </p:sp>
      <p:sp>
        <p:nvSpPr>
          <p:cNvPr id="277" name="Google Shape;277;p40"/>
          <p:cNvSpPr txBox="1"/>
          <p:nvPr>
            <p:ph type="ctrTitle"/>
          </p:nvPr>
        </p:nvSpPr>
        <p:spPr>
          <a:xfrm>
            <a:off x="1850550" y="3687350"/>
            <a:ext cx="54429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Tom Orlik, Bloomberg Economics ECONOMIST</a:t>
            </a:r>
            <a:endParaRPr/>
          </a:p>
        </p:txBody>
      </p:sp>
      <p:pic>
        <p:nvPicPr>
          <p:cNvPr id="278" name="Google Shape;2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63" y="453850"/>
            <a:ext cx="8407474" cy="423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1"/>
          <p:cNvPicPr preferRelativeResize="0"/>
          <p:nvPr/>
        </p:nvPicPr>
        <p:blipFill rotWithShape="1">
          <a:blip r:embed="rId3">
            <a:alphaModFix/>
          </a:blip>
          <a:srcRect b="3192" l="0" r="0" t="3183"/>
          <a:stretch/>
        </p:blipFill>
        <p:spPr>
          <a:xfrm>
            <a:off x="713225" y="539500"/>
            <a:ext cx="7717675" cy="40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1"/>
          <p:cNvSpPr/>
          <p:nvPr/>
        </p:nvSpPr>
        <p:spPr>
          <a:xfrm flipH="1">
            <a:off x="4224138" y="539500"/>
            <a:ext cx="695700" cy="69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1"/>
          <p:cNvSpPr txBox="1"/>
          <p:nvPr>
            <p:ph type="title"/>
          </p:nvPr>
        </p:nvSpPr>
        <p:spPr>
          <a:xfrm>
            <a:off x="1972825" y="1739075"/>
            <a:ext cx="5198400" cy="1665000"/>
          </a:xfrm>
          <a:prstGeom prst="rect">
            <a:avLst/>
          </a:prstGeom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Nahlásenie poistnej udalosti</a:t>
            </a:r>
            <a:endParaRPr/>
          </a:p>
        </p:txBody>
      </p:sp>
      <p:sp>
        <p:nvSpPr>
          <p:cNvPr id="286" name="Google Shape;286;p41"/>
          <p:cNvSpPr/>
          <p:nvPr/>
        </p:nvSpPr>
        <p:spPr>
          <a:xfrm flipH="1">
            <a:off x="4224138" y="3908150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604" l="21677" r="2896" t="17763"/>
          <a:stretch/>
        </p:blipFill>
        <p:spPr>
          <a:xfrm>
            <a:off x="713225" y="0"/>
            <a:ext cx="2804475" cy="4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/>
          <p:nvPr/>
        </p:nvSpPr>
        <p:spPr>
          <a:xfrm>
            <a:off x="2822000" y="0"/>
            <a:ext cx="6957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 txBox="1"/>
          <p:nvPr>
            <p:ph type="ctrTitle"/>
          </p:nvPr>
        </p:nvSpPr>
        <p:spPr>
          <a:xfrm>
            <a:off x="3226875" y="170100"/>
            <a:ext cx="4093200" cy="22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Špecifikácia zadania </a:t>
            </a:r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71322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 txBox="1"/>
          <p:nvPr>
            <p:ph idx="1" type="subTitle"/>
          </p:nvPr>
        </p:nvSpPr>
        <p:spPr>
          <a:xfrm flipH="1">
            <a:off x="3752774" y="2657975"/>
            <a:ext cx="1237500" cy="6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čo ide?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737" y="327575"/>
            <a:ext cx="6752527" cy="448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750" y="419588"/>
            <a:ext cx="6699301" cy="43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Zamestnanec poisťovne</a:t>
            </a:r>
            <a:endParaRPr b="0">
              <a:solidFill>
                <a:schemeClr val="dk1"/>
              </a:solidFill>
            </a:endParaRPr>
          </a:p>
        </p:txBody>
      </p:sp>
      <p:sp>
        <p:nvSpPr>
          <p:cNvPr id="302" name="Google Shape;302;p44"/>
          <p:cNvSpPr txBox="1"/>
          <p:nvPr/>
        </p:nvSpPr>
        <p:spPr>
          <a:xfrm flipH="1">
            <a:off x="6414905" y="2478315"/>
            <a:ext cx="2025300" cy="5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Spracuje udalosť</a:t>
            </a:r>
            <a:endParaRPr sz="1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3" name="Google Shape;303;p44"/>
          <p:cNvSpPr txBox="1"/>
          <p:nvPr/>
        </p:nvSpPr>
        <p:spPr>
          <a:xfrm flipH="1">
            <a:off x="3568781" y="2478315"/>
            <a:ext cx="2025300" cy="5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sKontroluje detaily</a:t>
            </a:r>
            <a:endParaRPr sz="1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4" name="Google Shape;304;p44"/>
          <p:cNvSpPr txBox="1"/>
          <p:nvPr/>
        </p:nvSpPr>
        <p:spPr>
          <a:xfrm flipH="1">
            <a:off x="722600" y="2414925"/>
            <a:ext cx="2025300" cy="68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Zobrazí zoznam udalostí</a:t>
            </a:r>
            <a:endParaRPr sz="1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5" name="Google Shape;305;p44"/>
          <p:cNvSpPr/>
          <p:nvPr/>
        </p:nvSpPr>
        <p:spPr>
          <a:xfrm>
            <a:off x="1624556" y="2040075"/>
            <a:ext cx="221400" cy="22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4"/>
          <p:cNvSpPr/>
          <p:nvPr/>
        </p:nvSpPr>
        <p:spPr>
          <a:xfrm>
            <a:off x="4471013" y="2040075"/>
            <a:ext cx="221400" cy="22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4"/>
          <p:cNvSpPr/>
          <p:nvPr/>
        </p:nvSpPr>
        <p:spPr>
          <a:xfrm>
            <a:off x="7317406" y="2040075"/>
            <a:ext cx="221400" cy="22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8" name="Google Shape;308;p44"/>
          <p:cNvCxnSpPr>
            <a:stCxn id="304" idx="3"/>
          </p:cNvCxnSpPr>
          <p:nvPr/>
        </p:nvCxnSpPr>
        <p:spPr>
          <a:xfrm rot="10800000">
            <a:off x="-356800" y="2759175"/>
            <a:ext cx="107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44"/>
          <p:cNvCxnSpPr>
            <a:stCxn id="304" idx="1"/>
            <a:endCxn id="303" idx="3"/>
          </p:cNvCxnSpPr>
          <p:nvPr/>
        </p:nvCxnSpPr>
        <p:spPr>
          <a:xfrm flipH="1" rot="10800000">
            <a:off x="2747900" y="2752875"/>
            <a:ext cx="820800" cy="6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44"/>
          <p:cNvCxnSpPr>
            <a:stCxn id="303" idx="1"/>
            <a:endCxn id="302" idx="3"/>
          </p:cNvCxnSpPr>
          <p:nvPr/>
        </p:nvCxnSpPr>
        <p:spPr>
          <a:xfrm>
            <a:off x="5594081" y="2752815"/>
            <a:ext cx="820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1" name="Google Shape;311;p44"/>
          <p:cNvGrpSpPr/>
          <p:nvPr/>
        </p:nvGrpSpPr>
        <p:grpSpPr>
          <a:xfrm>
            <a:off x="2135467" y="2046387"/>
            <a:ext cx="1959041" cy="208784"/>
            <a:chOff x="6336019" y="3733725"/>
            <a:chExt cx="2566206" cy="351310"/>
          </a:xfrm>
        </p:grpSpPr>
        <p:sp>
          <p:nvSpPr>
            <p:cNvPr id="312" name="Google Shape;312;p44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noFill/>
            <a:ln cap="flat" cmpd="sng" w="19050">
              <a:solidFill>
                <a:srgbClr val="B3C3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4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rgbClr val="B3C3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4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rgbClr val="B3C3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4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rgbClr val="B3C3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44"/>
          <p:cNvGrpSpPr/>
          <p:nvPr/>
        </p:nvGrpSpPr>
        <p:grpSpPr>
          <a:xfrm>
            <a:off x="5025392" y="2046387"/>
            <a:ext cx="1959041" cy="208784"/>
            <a:chOff x="6336019" y="3733725"/>
            <a:chExt cx="2566206" cy="351310"/>
          </a:xfrm>
        </p:grpSpPr>
        <p:sp>
          <p:nvSpPr>
            <p:cNvPr id="317" name="Google Shape;317;p44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noFill/>
            <a:ln cap="flat" cmpd="sng" w="19050">
              <a:solidFill>
                <a:srgbClr val="B3C3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4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rgbClr val="B3C3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4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rgbClr val="B3C3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4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rgbClr val="B3C3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/>
          <p:nvPr/>
        </p:nvSpPr>
        <p:spPr>
          <a:xfrm>
            <a:off x="4278275" y="800703"/>
            <a:ext cx="587400" cy="58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5"/>
          <p:cNvSpPr txBox="1"/>
          <p:nvPr>
            <p:ph idx="1" type="subTitle"/>
          </p:nvPr>
        </p:nvSpPr>
        <p:spPr>
          <a:xfrm>
            <a:off x="1850550" y="2016725"/>
            <a:ext cx="5442900" cy="12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chances of the worst-case scenario, with all major economies suffering a significant shock, are rising by the day"</a:t>
            </a:r>
            <a:endParaRPr/>
          </a:p>
        </p:txBody>
      </p:sp>
      <p:sp>
        <p:nvSpPr>
          <p:cNvPr id="327" name="Google Shape;327;p45"/>
          <p:cNvSpPr txBox="1"/>
          <p:nvPr>
            <p:ph type="ctrTitle"/>
          </p:nvPr>
        </p:nvSpPr>
        <p:spPr>
          <a:xfrm>
            <a:off x="1850550" y="3687350"/>
            <a:ext cx="54429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Tom Orlik, Bloomberg Economics ECONOMIST</a:t>
            </a:r>
            <a:endParaRPr/>
          </a:p>
        </p:txBody>
      </p:sp>
      <p:pic>
        <p:nvPicPr>
          <p:cNvPr id="328" name="Google Shape;3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950" y="1479575"/>
            <a:ext cx="8106995" cy="30703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5"/>
          <p:cNvSpPr txBox="1"/>
          <p:nvPr>
            <p:ph idx="4294967295" type="ctrTitle"/>
          </p:nvPr>
        </p:nvSpPr>
        <p:spPr>
          <a:xfrm>
            <a:off x="1459550" y="3401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Má možnosť vidieť </a:t>
            </a:r>
            <a:r>
              <a:rPr b="1" lang="en" sz="2400">
                <a:solidFill>
                  <a:schemeClr val="accent1"/>
                </a:solidFill>
                <a:latin typeface="Spartan"/>
                <a:ea typeface="Spartan"/>
                <a:cs typeface="Spartan"/>
                <a:sym typeface="Spartan"/>
              </a:rPr>
              <a:t>jemu priradené </a:t>
            </a:r>
            <a:r>
              <a:rPr b="1" lang="en" sz="24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alebo </a:t>
            </a:r>
            <a:r>
              <a:rPr b="1" lang="en" sz="2400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rPr>
              <a:t>nepriradené</a:t>
            </a:r>
            <a:r>
              <a:rPr b="1" lang="en" sz="24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 poistné udalosti</a:t>
            </a:r>
            <a:endParaRPr b="1" sz="24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/>
          <p:nvPr/>
        </p:nvSpPr>
        <p:spPr>
          <a:xfrm>
            <a:off x="4278275" y="800703"/>
            <a:ext cx="587400" cy="58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6"/>
          <p:cNvSpPr txBox="1"/>
          <p:nvPr>
            <p:ph idx="1" type="subTitle"/>
          </p:nvPr>
        </p:nvSpPr>
        <p:spPr>
          <a:xfrm>
            <a:off x="1850550" y="2016725"/>
            <a:ext cx="5442900" cy="12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chances of the worst-case scenario, with all major economies suffering a significant shock, are rising by the day"</a:t>
            </a:r>
            <a:endParaRPr/>
          </a:p>
        </p:txBody>
      </p:sp>
      <p:sp>
        <p:nvSpPr>
          <p:cNvPr id="336" name="Google Shape;336;p46"/>
          <p:cNvSpPr txBox="1"/>
          <p:nvPr>
            <p:ph type="ctrTitle"/>
          </p:nvPr>
        </p:nvSpPr>
        <p:spPr>
          <a:xfrm>
            <a:off x="1850550" y="3687350"/>
            <a:ext cx="54429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Tom Orlik, Bloomberg Economics ECONOMIST</a:t>
            </a:r>
            <a:endParaRPr/>
          </a:p>
        </p:txBody>
      </p:sp>
      <p:sp>
        <p:nvSpPr>
          <p:cNvPr id="337" name="Google Shape;337;p46"/>
          <p:cNvSpPr txBox="1"/>
          <p:nvPr>
            <p:ph idx="4294967295" type="ctrTitle"/>
          </p:nvPr>
        </p:nvSpPr>
        <p:spPr>
          <a:xfrm>
            <a:off x="1459550" y="2639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Skontroluje detaily a uzavrie žiadosť - schváli alebo zamietne.</a:t>
            </a:r>
            <a:endParaRPr b="1" sz="24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338" name="Google Shape;3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825" y="1325097"/>
            <a:ext cx="6474277" cy="35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7"/>
          <p:cNvPicPr preferRelativeResize="0"/>
          <p:nvPr/>
        </p:nvPicPr>
        <p:blipFill rotWithShape="1">
          <a:blip r:embed="rId3">
            <a:alphaModFix/>
          </a:blip>
          <a:srcRect b="3192" l="0" r="0" t="3183"/>
          <a:stretch/>
        </p:blipFill>
        <p:spPr>
          <a:xfrm>
            <a:off x="713225" y="539500"/>
            <a:ext cx="7717675" cy="40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7"/>
          <p:cNvSpPr/>
          <p:nvPr/>
        </p:nvSpPr>
        <p:spPr>
          <a:xfrm flipH="1">
            <a:off x="4224138" y="539500"/>
            <a:ext cx="695700" cy="69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7"/>
          <p:cNvSpPr txBox="1"/>
          <p:nvPr>
            <p:ph type="title"/>
          </p:nvPr>
        </p:nvSpPr>
        <p:spPr>
          <a:xfrm>
            <a:off x="1972825" y="1739075"/>
            <a:ext cx="5198400" cy="1665000"/>
          </a:xfrm>
          <a:prstGeom prst="rect">
            <a:avLst/>
          </a:prstGeom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Implementácia</a:t>
            </a:r>
            <a:endParaRPr/>
          </a:p>
        </p:txBody>
      </p:sp>
      <p:sp>
        <p:nvSpPr>
          <p:cNvPr id="346" name="Google Shape;346;p47"/>
          <p:cNvSpPr/>
          <p:nvPr/>
        </p:nvSpPr>
        <p:spPr>
          <a:xfrm flipH="1">
            <a:off x="4224138" y="3908150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/>
          <p:nvPr>
            <p:ph idx="1" type="body"/>
          </p:nvPr>
        </p:nvSpPr>
        <p:spPr>
          <a:xfrm>
            <a:off x="643550" y="430750"/>
            <a:ext cx="7706400" cy="3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APP:</a:t>
            </a:r>
            <a:endParaRPr b="1" sz="1400">
              <a:solidFill>
                <a:schemeClr val="lt2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 sz="1400">
                <a:solidFill>
                  <a:srgbClr val="FFFFFF"/>
                </a:solidFill>
              </a:rPr>
              <a:t>Frontend: </a:t>
            </a:r>
            <a:r>
              <a:rPr i="1" lang="en" sz="1400">
                <a:solidFill>
                  <a:srgbClr val="FFFFFF"/>
                </a:solidFill>
              </a:rPr>
              <a:t>Blade X </a:t>
            </a:r>
            <a:r>
              <a:rPr lang="en" sz="1400">
                <a:solidFill>
                  <a:srgbClr val="FFFFFF"/>
                </a:solidFill>
              </a:rPr>
              <a:t>komponenty, </a:t>
            </a:r>
            <a:r>
              <a:rPr i="1" lang="en" sz="1400">
                <a:solidFill>
                  <a:srgbClr val="FFFFFF"/>
                </a:solidFill>
              </a:rPr>
              <a:t>Vue.JS </a:t>
            </a:r>
            <a:r>
              <a:rPr lang="en" sz="1400">
                <a:solidFill>
                  <a:srgbClr val="FFFFFF"/>
                </a:solidFill>
              </a:rPr>
              <a:t>a </a:t>
            </a:r>
            <a:r>
              <a:rPr i="1" lang="en" sz="1400">
                <a:solidFill>
                  <a:srgbClr val="FFFFFF"/>
                </a:solidFill>
              </a:rPr>
              <a:t>TailwindCSS</a:t>
            </a:r>
            <a:endParaRPr i="1"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 sz="1400">
                <a:solidFill>
                  <a:srgbClr val="FFFFFF"/>
                </a:solidFill>
              </a:rPr>
              <a:t>Backend: PHP Framework </a:t>
            </a:r>
            <a:r>
              <a:rPr i="1" lang="en" sz="1400">
                <a:solidFill>
                  <a:srgbClr val="FFFFFF"/>
                </a:solidFill>
              </a:rPr>
              <a:t>Laravel</a:t>
            </a:r>
            <a:endParaRPr i="1"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 sz="1400">
                <a:solidFill>
                  <a:srgbClr val="FFFFFF"/>
                </a:solidFill>
              </a:rPr>
              <a:t>Autentifikácia, Autorizácia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REST API 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 sz="1400">
                <a:solidFill>
                  <a:srgbClr val="FFFFFF"/>
                </a:solidFill>
              </a:rPr>
              <a:t>Lumen (PHP Micro FW) &amp; MySQL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 sz="1400">
                <a:solidFill>
                  <a:srgbClr val="FFFFFF"/>
                </a:solidFill>
              </a:rPr>
              <a:t>Modely: 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i="1" lang="en" sz="1400">
                <a:solidFill>
                  <a:srgbClr val="FFFFFF"/>
                </a:solidFill>
              </a:rPr>
              <a:t>InsuranceEvent</a:t>
            </a:r>
            <a:r>
              <a:rPr lang="en" sz="1400">
                <a:solidFill>
                  <a:srgbClr val="FFFFFF"/>
                </a:solidFill>
              </a:rPr>
              <a:t> (poistná udalosť)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i="1" lang="en" sz="1400">
                <a:solidFill>
                  <a:srgbClr val="FFFFFF"/>
                </a:solidFill>
              </a:rPr>
              <a:t>Driver</a:t>
            </a:r>
            <a:r>
              <a:rPr lang="en" sz="1400">
                <a:solidFill>
                  <a:srgbClr val="FFFFFF"/>
                </a:solidFill>
              </a:rPr>
              <a:t> (vodič)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i="1" lang="en" sz="1400">
                <a:solidFill>
                  <a:srgbClr val="FFFFFF"/>
                </a:solidFill>
              </a:rPr>
              <a:t>DrivingLicence</a:t>
            </a:r>
            <a:r>
              <a:rPr lang="en" sz="1400">
                <a:solidFill>
                  <a:srgbClr val="FFFFFF"/>
                </a:solidFill>
              </a:rPr>
              <a:t>(preukaz)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SOAP WS:</a:t>
            </a:r>
            <a:endParaRPr b="1" sz="1400">
              <a:solidFill>
                <a:schemeClr val="lt2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 sz="1400">
                <a:solidFill>
                  <a:srgbClr val="FFFFFF"/>
                </a:solidFill>
              </a:rPr>
              <a:t>Stránka predmetu PIS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 sz="1400">
                <a:solidFill>
                  <a:srgbClr val="FFFFFF"/>
                </a:solidFill>
              </a:rPr>
              <a:t>Modely: 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i="1" lang="en" sz="1400">
                <a:solidFill>
                  <a:srgbClr val="FFFFFF"/>
                </a:solidFill>
              </a:rPr>
              <a:t>Contract</a:t>
            </a:r>
            <a:r>
              <a:rPr lang="en" sz="1400">
                <a:solidFill>
                  <a:srgbClr val="FFFFFF"/>
                </a:solidFill>
              </a:rPr>
              <a:t> (zmluva)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i="1" lang="en" sz="1400">
                <a:solidFill>
                  <a:srgbClr val="FFFFFF"/>
                </a:solidFill>
              </a:rPr>
              <a:t>Vehicle</a:t>
            </a:r>
            <a:r>
              <a:rPr lang="en" sz="1400">
                <a:solidFill>
                  <a:srgbClr val="FFFFFF"/>
                </a:solidFill>
              </a:rPr>
              <a:t> (vozidlo)</a:t>
            </a:r>
            <a:endParaRPr sz="1400"/>
          </a:p>
        </p:txBody>
      </p:sp>
      <p:sp>
        <p:nvSpPr>
          <p:cNvPr id="352" name="Google Shape;352;p48"/>
          <p:cNvSpPr/>
          <p:nvPr/>
        </p:nvSpPr>
        <p:spPr>
          <a:xfrm>
            <a:off x="8110500" y="0"/>
            <a:ext cx="695700" cy="151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8"/>
          <p:cNvSpPr/>
          <p:nvPr/>
        </p:nvSpPr>
        <p:spPr>
          <a:xfrm>
            <a:off x="7729499" y="4443225"/>
            <a:ext cx="695700" cy="69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9"/>
          <p:cNvPicPr preferRelativeResize="0"/>
          <p:nvPr/>
        </p:nvPicPr>
        <p:blipFill rotWithShape="1">
          <a:blip r:embed="rId3">
            <a:alphaModFix/>
          </a:blip>
          <a:srcRect b="0" l="36477" r="29258" t="0"/>
          <a:stretch/>
        </p:blipFill>
        <p:spPr>
          <a:xfrm>
            <a:off x="5626300" y="0"/>
            <a:ext cx="2804477" cy="4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9"/>
          <p:cNvSpPr txBox="1"/>
          <p:nvPr>
            <p:ph type="ctrTitle"/>
          </p:nvPr>
        </p:nvSpPr>
        <p:spPr>
          <a:xfrm>
            <a:off x="1063521" y="581000"/>
            <a:ext cx="6240600" cy="28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Spartan"/>
                <a:ea typeface="Spartan"/>
                <a:cs typeface="Spartan"/>
                <a:sym typeface="Spartan"/>
              </a:rPr>
              <a:t>ĎA</a:t>
            </a:r>
            <a:r>
              <a:rPr b="1" lang="en" sz="4800">
                <a:latin typeface="Spartan"/>
                <a:ea typeface="Spartan"/>
                <a:cs typeface="Spartan"/>
                <a:sym typeface="Spartan"/>
              </a:rPr>
              <a:t>KUJEME ZA POZORNOSŤ!</a:t>
            </a:r>
            <a:endParaRPr b="1" sz="4800"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360" name="Google Shape;360;p49"/>
          <p:cNvSpPr txBox="1"/>
          <p:nvPr/>
        </p:nvSpPr>
        <p:spPr>
          <a:xfrm>
            <a:off x="719300" y="4340760"/>
            <a:ext cx="46629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Please keep this slide for attribution.</a:t>
            </a:r>
            <a:endParaRPr sz="10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grpSp>
        <p:nvGrpSpPr>
          <p:cNvPr id="361" name="Google Shape;361;p49"/>
          <p:cNvGrpSpPr/>
          <p:nvPr/>
        </p:nvGrpSpPr>
        <p:grpSpPr>
          <a:xfrm flipH="1">
            <a:off x="705824" y="1"/>
            <a:ext cx="7724951" cy="4001724"/>
            <a:chOff x="705824" y="1"/>
            <a:chExt cx="7724951" cy="4001724"/>
          </a:xfrm>
        </p:grpSpPr>
        <p:sp>
          <p:nvSpPr>
            <p:cNvPr id="362" name="Google Shape;362;p49"/>
            <p:cNvSpPr/>
            <p:nvPr/>
          </p:nvSpPr>
          <p:spPr>
            <a:xfrm>
              <a:off x="705824" y="3306025"/>
              <a:ext cx="695700" cy="69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9"/>
            <p:cNvSpPr/>
            <p:nvPr/>
          </p:nvSpPr>
          <p:spPr>
            <a:xfrm>
              <a:off x="7735075" y="1"/>
              <a:ext cx="695700" cy="171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671775" y="872700"/>
            <a:ext cx="7706400" cy="3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Cieľom nášho zadania je pomôcť poistníkovi nahlásiť poistnú udalosť online formou poisťovni a zautomatizovať proces tzv. end-to-end, od nahlásiteľa až po hodnotiteľa. 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  <a:latin typeface="Spartan"/>
                <a:ea typeface="Spartan"/>
                <a:cs typeface="Spartan"/>
                <a:sym typeface="Spartan"/>
              </a:rPr>
              <a:t>Poistník je schopný:</a:t>
            </a:r>
            <a:endParaRPr b="1" sz="1400">
              <a:solidFill>
                <a:schemeClr val="accent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rtan"/>
              <a:buChar char="⯀"/>
            </a:pPr>
            <a:r>
              <a:rPr lang="en" sz="1400">
                <a:solidFill>
                  <a:srgbClr val="FFFFFF"/>
                </a:solidFill>
              </a:rPr>
              <a:t>prihlásiť sa s údajmi získanými pri uzavretí poistenia (alebo resetovať heslo)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rtan"/>
              <a:buChar char="⯀"/>
            </a:pPr>
            <a:r>
              <a:rPr lang="en" sz="1400">
                <a:solidFill>
                  <a:srgbClr val="FFFFFF"/>
                </a:solidFill>
              </a:rPr>
              <a:t>vylistovať zoznam svojich uzavretých poistení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rtan"/>
              <a:buChar char="⯀"/>
            </a:pPr>
            <a:r>
              <a:rPr lang="en" sz="1400">
                <a:solidFill>
                  <a:srgbClr val="FFFFFF"/>
                </a:solidFill>
              </a:rPr>
              <a:t>vytvoriť a vyplniť detaily poistnej udalosti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artan"/>
              <a:buChar char="⯀"/>
            </a:pPr>
            <a:r>
              <a:rPr lang="en" sz="1400">
                <a:solidFill>
                  <a:srgbClr val="FFFFFF"/>
                </a:solidFill>
              </a:rPr>
              <a:t>prezrieť si zoznam svojich udalostí a ich detail alebo aktuálny stav</a:t>
            </a:r>
            <a:endParaRPr sz="1400"/>
          </a:p>
        </p:txBody>
      </p:sp>
      <p:sp>
        <p:nvSpPr>
          <p:cNvPr id="152" name="Google Shape;152;p25"/>
          <p:cNvSpPr/>
          <p:nvPr/>
        </p:nvSpPr>
        <p:spPr>
          <a:xfrm>
            <a:off x="8110500" y="0"/>
            <a:ext cx="695700" cy="151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5"/>
          <p:cNvSpPr/>
          <p:nvPr/>
        </p:nvSpPr>
        <p:spPr>
          <a:xfrm>
            <a:off x="7729499" y="4443225"/>
            <a:ext cx="695700" cy="69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718800" y="872700"/>
            <a:ext cx="7706400" cy="3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  <a:latin typeface="Spartan"/>
                <a:ea typeface="Spartan"/>
                <a:cs typeface="Spartan"/>
                <a:sym typeface="Spartan"/>
              </a:rPr>
              <a:t>Zamestnanec poisťovne:</a:t>
            </a:r>
            <a:endParaRPr b="1" sz="1400">
              <a:solidFill>
                <a:schemeClr val="accent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rtan"/>
              <a:buChar char="⯀"/>
            </a:pPr>
            <a:r>
              <a:rPr lang="en" sz="1400">
                <a:solidFill>
                  <a:srgbClr val="FFFFFF"/>
                </a:solidFill>
              </a:rPr>
              <a:t>túto systémom spracovanú udalosť zhodnotí 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partan"/>
              <a:buChar char="⯀"/>
            </a:pPr>
            <a:r>
              <a:rPr lang="en" sz="1400">
                <a:solidFill>
                  <a:srgbClr val="FFFFFF"/>
                </a:solidFill>
              </a:rPr>
              <a:t>Vyberie akciu, či danú udalosť schváli  alebo zamietne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  <a:latin typeface="Spartan"/>
                <a:ea typeface="Spartan"/>
                <a:cs typeface="Spartan"/>
                <a:sym typeface="Spartan"/>
              </a:rPr>
              <a:t>Našou úlohou v tomto zadaní je navrhnúť jednotlivé biznis objekty, procesy  a implementovať funkčný systém.</a:t>
            </a:r>
            <a:endParaRPr b="1" sz="1400">
              <a:solidFill>
                <a:schemeClr val="accent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8110500" y="0"/>
            <a:ext cx="695700" cy="151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7729499" y="4443225"/>
            <a:ext cx="695700" cy="69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idx="1" type="subTitle"/>
          </p:nvPr>
        </p:nvSpPr>
        <p:spPr>
          <a:xfrm flipH="1">
            <a:off x="865624" y="3926773"/>
            <a:ext cx="52992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 rotWithShape="1">
          <a:blip r:embed="rId3">
            <a:alphaModFix/>
          </a:blip>
          <a:srcRect b="0" l="4010" r="4010" t="0"/>
          <a:stretch/>
        </p:blipFill>
        <p:spPr>
          <a:xfrm>
            <a:off x="5622600" y="4700"/>
            <a:ext cx="2804475" cy="459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>
            <p:ph idx="2" type="ctrTitle"/>
          </p:nvPr>
        </p:nvSpPr>
        <p:spPr>
          <a:xfrm flipH="1">
            <a:off x="1655499" y="1868848"/>
            <a:ext cx="4093200" cy="22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BIZNIS </a:t>
            </a:r>
            <a:endParaRPr sz="7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OBJEKTY</a:t>
            </a:r>
            <a:endParaRPr sz="7000"/>
          </a:p>
        </p:txBody>
      </p:sp>
      <p:sp>
        <p:nvSpPr>
          <p:cNvPr id="168" name="Google Shape;168;p27"/>
          <p:cNvSpPr/>
          <p:nvPr/>
        </p:nvSpPr>
        <p:spPr>
          <a:xfrm>
            <a:off x="773507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idx="1" type="subTitle"/>
          </p:nvPr>
        </p:nvSpPr>
        <p:spPr>
          <a:xfrm>
            <a:off x="1338500" y="1562763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Poistník / Používateľ</a:t>
            </a:r>
            <a:endParaRPr/>
          </a:p>
        </p:txBody>
      </p:sp>
      <p:sp>
        <p:nvSpPr>
          <p:cNvPr id="174" name="Google Shape;174;p28"/>
          <p:cNvSpPr txBox="1"/>
          <p:nvPr>
            <p:ph idx="3" type="subTitle"/>
          </p:nvPr>
        </p:nvSpPr>
        <p:spPr>
          <a:xfrm>
            <a:off x="4107971" y="1562763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POISTNá zmluva</a:t>
            </a:r>
            <a:endParaRPr/>
          </a:p>
        </p:txBody>
      </p:sp>
      <p:sp>
        <p:nvSpPr>
          <p:cNvPr id="175" name="Google Shape;175;p28"/>
          <p:cNvSpPr txBox="1"/>
          <p:nvPr>
            <p:ph idx="5" type="subTitle"/>
          </p:nvPr>
        </p:nvSpPr>
        <p:spPr>
          <a:xfrm>
            <a:off x="6819567" y="1374675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Vozidlo</a:t>
            </a:r>
            <a:endParaRPr/>
          </a:p>
        </p:txBody>
      </p:sp>
      <p:sp>
        <p:nvSpPr>
          <p:cNvPr id="176" name="Google Shape;176;p28"/>
          <p:cNvSpPr txBox="1"/>
          <p:nvPr>
            <p:ph idx="7" type="subTitle"/>
          </p:nvPr>
        </p:nvSpPr>
        <p:spPr>
          <a:xfrm>
            <a:off x="4075050" y="2856400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VODIČ</a:t>
            </a:r>
            <a:endParaRPr/>
          </a:p>
        </p:txBody>
      </p:sp>
      <p:sp>
        <p:nvSpPr>
          <p:cNvPr id="177" name="Google Shape;177;p28"/>
          <p:cNvSpPr txBox="1"/>
          <p:nvPr>
            <p:ph idx="9" type="subTitle"/>
          </p:nvPr>
        </p:nvSpPr>
        <p:spPr>
          <a:xfrm>
            <a:off x="6811421" y="2967138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VODIČSKÝ PREUKAZ</a:t>
            </a:r>
            <a:endParaRPr/>
          </a:p>
        </p:txBody>
      </p:sp>
      <p:sp>
        <p:nvSpPr>
          <p:cNvPr id="178" name="Google Shape;178;p28"/>
          <p:cNvSpPr txBox="1"/>
          <p:nvPr>
            <p:ph idx="14" type="subTitle"/>
          </p:nvPr>
        </p:nvSpPr>
        <p:spPr>
          <a:xfrm>
            <a:off x="1338142" y="3046413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Poistná udalosť</a:t>
            </a:r>
            <a:endParaRPr/>
          </a:p>
        </p:txBody>
      </p:sp>
      <p:sp>
        <p:nvSpPr>
          <p:cNvPr id="179" name="Google Shape;179;p28"/>
          <p:cNvSpPr/>
          <p:nvPr/>
        </p:nvSpPr>
        <p:spPr>
          <a:xfrm>
            <a:off x="750925" y="1545213"/>
            <a:ext cx="587400" cy="58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8"/>
          <p:cNvSpPr/>
          <p:nvPr/>
        </p:nvSpPr>
        <p:spPr>
          <a:xfrm>
            <a:off x="3520575" y="1545213"/>
            <a:ext cx="587400" cy="58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/>
          <p:nvPr/>
        </p:nvSpPr>
        <p:spPr>
          <a:xfrm>
            <a:off x="6224400" y="1545200"/>
            <a:ext cx="587400" cy="58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8"/>
          <p:cNvSpPr/>
          <p:nvPr/>
        </p:nvSpPr>
        <p:spPr>
          <a:xfrm>
            <a:off x="3487475" y="3022564"/>
            <a:ext cx="587400" cy="58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/>
          <p:nvPr/>
        </p:nvSpPr>
        <p:spPr>
          <a:xfrm>
            <a:off x="6224025" y="2943289"/>
            <a:ext cx="587400" cy="58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8"/>
          <p:cNvSpPr/>
          <p:nvPr/>
        </p:nvSpPr>
        <p:spPr>
          <a:xfrm>
            <a:off x="750925" y="3022564"/>
            <a:ext cx="587400" cy="58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/>
          <p:nvPr/>
        </p:nvSpPr>
        <p:spPr>
          <a:xfrm flipH="1">
            <a:off x="4224138" y="539500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9"/>
          <p:cNvSpPr txBox="1"/>
          <p:nvPr>
            <p:ph type="title"/>
          </p:nvPr>
        </p:nvSpPr>
        <p:spPr>
          <a:xfrm>
            <a:off x="1130400" y="2086475"/>
            <a:ext cx="68772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chemeClr val="dk1"/>
                </a:solidFill>
              </a:rPr>
              <a:t>BIZNIS PROCESY</a:t>
            </a:r>
            <a:endParaRPr sz="7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ctrTitle"/>
          </p:nvPr>
        </p:nvSpPr>
        <p:spPr>
          <a:xfrm>
            <a:off x="1376850" y="33170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Používateľ</a:t>
            </a:r>
            <a:endParaRPr b="0" sz="3700">
              <a:solidFill>
                <a:schemeClr val="dk1"/>
              </a:solidFill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713186" y="2397191"/>
            <a:ext cx="1998600" cy="5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Prihlásenie sa </a:t>
            </a:r>
            <a:endParaRPr sz="1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7" name="Google Shape;197;p30"/>
          <p:cNvSpPr txBox="1"/>
          <p:nvPr/>
        </p:nvSpPr>
        <p:spPr>
          <a:xfrm>
            <a:off x="3572700" y="2397191"/>
            <a:ext cx="1998600" cy="5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Nahlásenie udalosti</a:t>
            </a:r>
            <a:endParaRPr sz="1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6432214" y="2397191"/>
            <a:ext cx="1998600" cy="5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Uloženie</a:t>
            </a:r>
            <a:endParaRPr sz="1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1601786" y="1958814"/>
            <a:ext cx="221400" cy="22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/>
          <p:nvPr/>
        </p:nvSpPr>
        <p:spPr>
          <a:xfrm>
            <a:off x="4461300" y="1958814"/>
            <a:ext cx="221400" cy="22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/>
          <p:nvPr/>
        </p:nvSpPr>
        <p:spPr>
          <a:xfrm>
            <a:off x="7320814" y="1958814"/>
            <a:ext cx="221400" cy="22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30"/>
          <p:cNvCxnSpPr>
            <a:stCxn id="196" idx="3"/>
            <a:endCxn id="197" idx="1"/>
          </p:cNvCxnSpPr>
          <p:nvPr/>
        </p:nvCxnSpPr>
        <p:spPr>
          <a:xfrm>
            <a:off x="2711786" y="2671691"/>
            <a:ext cx="861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30"/>
          <p:cNvCxnSpPr>
            <a:stCxn id="197" idx="3"/>
            <a:endCxn id="198" idx="1"/>
          </p:cNvCxnSpPr>
          <p:nvPr/>
        </p:nvCxnSpPr>
        <p:spPr>
          <a:xfrm>
            <a:off x="5571300" y="2671691"/>
            <a:ext cx="861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30"/>
          <p:cNvCxnSpPr>
            <a:stCxn id="198" idx="3"/>
          </p:cNvCxnSpPr>
          <p:nvPr/>
        </p:nvCxnSpPr>
        <p:spPr>
          <a:xfrm>
            <a:off x="8430814" y="2671691"/>
            <a:ext cx="781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5" name="Google Shape;205;p30"/>
          <p:cNvGrpSpPr/>
          <p:nvPr/>
        </p:nvGrpSpPr>
        <p:grpSpPr>
          <a:xfrm>
            <a:off x="1956817" y="3105762"/>
            <a:ext cx="1959041" cy="208784"/>
            <a:chOff x="6336019" y="3733725"/>
            <a:chExt cx="2566206" cy="351310"/>
          </a:xfrm>
        </p:grpSpPr>
        <p:sp>
          <p:nvSpPr>
            <p:cNvPr id="206" name="Google Shape;206;p30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noFill/>
            <a:ln cap="flat" cmpd="sng" w="19050">
              <a:solidFill>
                <a:srgbClr val="B3C3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rgbClr val="B3C3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rgbClr val="B3C3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rgbClr val="B3C3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30"/>
          <p:cNvGrpSpPr/>
          <p:nvPr/>
        </p:nvGrpSpPr>
        <p:grpSpPr>
          <a:xfrm>
            <a:off x="4977142" y="3105762"/>
            <a:ext cx="1959041" cy="208784"/>
            <a:chOff x="6336019" y="3733725"/>
            <a:chExt cx="2566206" cy="351310"/>
          </a:xfrm>
        </p:grpSpPr>
        <p:sp>
          <p:nvSpPr>
            <p:cNvPr id="211" name="Google Shape;211;p30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noFill/>
            <a:ln cap="flat" cmpd="sng" w="19050">
              <a:solidFill>
                <a:srgbClr val="B3C3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rgbClr val="B3C3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rgbClr val="B3C3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19050">
              <a:solidFill>
                <a:srgbClr val="B3C3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ctrTitle"/>
          </p:nvPr>
        </p:nvSpPr>
        <p:spPr>
          <a:xfrm>
            <a:off x="1376850" y="33170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PRIHLáSENIE SA</a:t>
            </a:r>
            <a:endParaRPr b="0" sz="3700">
              <a:solidFill>
                <a:schemeClr val="dk1"/>
              </a:solidFill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799" y="1268775"/>
            <a:ext cx="6434402" cy="3514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conomic Impact of Coronavirus by Slidesgo">
  <a:themeElements>
    <a:clrScheme name="Simple Light">
      <a:dk1>
        <a:srgbClr val="FCFCFC"/>
      </a:dk1>
      <a:lt1>
        <a:srgbClr val="112349"/>
      </a:lt1>
      <a:dk2>
        <a:srgbClr val="253B61"/>
      </a:dk2>
      <a:lt2>
        <a:srgbClr val="EF4349"/>
      </a:lt2>
      <a:accent1>
        <a:srgbClr val="F3797E"/>
      </a:accent1>
      <a:accent2>
        <a:srgbClr val="FCFCFC"/>
      </a:accent2>
      <a:accent3>
        <a:srgbClr val="F3797E"/>
      </a:accent3>
      <a:accent4>
        <a:srgbClr val="E93F45"/>
      </a:accent4>
      <a:accent5>
        <a:srgbClr val="253B61"/>
      </a:accent5>
      <a:accent6>
        <a:srgbClr val="112349"/>
      </a:accent6>
      <a:hlink>
        <a:srgbClr val="FCFC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